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6E2940A2-7E18-4449-A5E4-30F8C728D783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amazon_dashboard_github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53786224-BBA7-4D5E-AC15-426D3EB07D14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23.07.25 13:15:56 CEST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men’s Fashion on Amazon.in: Insights &amp;amp; Forward Strategy6" id="2" name="slide2">
            <a:extLst>
              <a:ext uri="{FF2B5EF4-FFF2-40B4-BE49-F238E27FC236}">
                <a16:creationId xmlns:a16="http://schemas.microsoft.com/office/drawing/2014/main" id="{8D15A17B-40A4-4DC7-8448-D11058D424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849"/>
            <a:ext cx="12192000" cy="602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men’s Fashion on Amazon.in: Insights &amp;amp; Forward Strategy1" id="3" name="slide3">
            <a:extLst>
              <a:ext uri="{FF2B5EF4-FFF2-40B4-BE49-F238E27FC236}">
                <a16:creationId xmlns:a16="http://schemas.microsoft.com/office/drawing/2014/main" id="{3BBFFDDB-D099-40DA-9A38-6E66D63F5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849"/>
            <a:ext cx="12192000" cy="602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men’s Fashion on Amazon.in: Insights &amp;amp; Forward Strategy2" id="4" name="slide4">
            <a:extLst>
              <a:ext uri="{FF2B5EF4-FFF2-40B4-BE49-F238E27FC236}">
                <a16:creationId xmlns:a16="http://schemas.microsoft.com/office/drawing/2014/main" id="{0F716606-3431-4F49-BAEE-03023EA25B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849"/>
            <a:ext cx="12192000" cy="602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men’s Fashion on Amazon.in: Insights &amp;amp; Forward Strategy3" id="5" name="slide5">
            <a:extLst>
              <a:ext uri="{FF2B5EF4-FFF2-40B4-BE49-F238E27FC236}">
                <a16:creationId xmlns:a16="http://schemas.microsoft.com/office/drawing/2014/main" id="{FF88E522-D83B-4DAE-A8D0-4779BCF73E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849"/>
            <a:ext cx="12192000" cy="602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men’s Fashion on Amazon.in: Insights &amp;amp; Forward Strategy13" id="6" name="slide6">
            <a:extLst>
              <a:ext uri="{FF2B5EF4-FFF2-40B4-BE49-F238E27FC236}">
                <a16:creationId xmlns:a16="http://schemas.microsoft.com/office/drawing/2014/main" id="{CA04D269-14DD-43BC-9006-C2C2D36B7D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849"/>
            <a:ext cx="12192000" cy="602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men’s Fashion on Amazon.in: Insights &amp;amp; Forward Strategy14" id="7" name="slide7">
            <a:extLst>
              <a:ext uri="{FF2B5EF4-FFF2-40B4-BE49-F238E27FC236}">
                <a16:creationId xmlns:a16="http://schemas.microsoft.com/office/drawing/2014/main" id="{080D03B3-0124-44D4-8AB9-CA8A8EFE2E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849"/>
            <a:ext cx="12192000" cy="602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2025-07-23T11:16:00Z</dcterms:created>
  <dcterms:modified xsi:type="dcterms:W3CDTF">2025-07-23T11:16:00Z</dcterms:modified>
</cp:coreProperties>
</file>